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admittantie: belasting + open transmissielijn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aangepaste antenne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